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953F76-AF82-4B86-93D3-3F920853202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0B4890-AC5A-468B-95E1-CB68A52B74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epingfloorsclean.com/wp-content/uploads/2010/12/Mohs-Hardness-Scale.jpg" TargetMode="External"/><Relationship Id="rId7" Type="http://schemas.openxmlformats.org/officeDocument/2006/relationships/hyperlink" Target="http://geology.com/" TargetMode="External"/><Relationship Id="rId2" Type="http://schemas.openxmlformats.org/officeDocument/2006/relationships/hyperlink" Target="http://www.silverstreamsgardens.com/library/images/monoclinic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rals.net/" TargetMode="External"/><Relationship Id="rId5" Type="http://schemas.openxmlformats.org/officeDocument/2006/relationships/hyperlink" Target="http://www.mapsofworld.com/minerals/maps/world-gypsum-producers.jpg" TargetMode="External"/><Relationship Id="rId4" Type="http://schemas.openxmlformats.org/officeDocument/2006/relationships/hyperlink" Target="http://www.skywalker.cochise.edu/wellerr/mineral/gypsum/6selenite-cleavage1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 smtClean="0"/>
              <a:t>Gypsum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 smtClean="0"/>
              <a:t>By Ben Rosenfeld and Pranav Kartha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2362200"/>
            <a:ext cx="228600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 Facts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Gypsum is used in Wallboard, Cement and plaster of Paris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 Its </a:t>
            </a:r>
            <a:r>
              <a:rPr lang="en-US" dirty="0" smtClean="0"/>
              <a:t>chemical composition is CaSO</a:t>
            </a:r>
            <a:r>
              <a:rPr lang="en-US" sz="1200" dirty="0" smtClean="0"/>
              <a:t>4</a:t>
            </a:r>
            <a:r>
              <a:rPr lang="en-US" dirty="0" smtClean="0"/>
              <a:t>2H</a:t>
            </a:r>
            <a:r>
              <a:rPr lang="en-US" sz="1200" dirty="0" smtClean="0"/>
              <a:t>2</a:t>
            </a:r>
            <a:r>
              <a:rPr lang="en-US" dirty="0" smtClean="0"/>
              <a:t>O.(Hydrous Calcium Sulfate.)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Gypsum can be made into beautiful Jars.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6992"/>
            <a:ext cx="361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" y="3579896"/>
            <a:ext cx="2971800" cy="285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9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www.silverstreamsgardens.com/library/images/monoclinic.png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keepingfloorsclean.com/wp-content/uploads/2010/12/Mohs-Hardness-Scale.jpg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www.skywalker.cochise.edu/wellerr/mineral/gypsum/6selenite-cleavage10.jpg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www.mapsofworld.com/minerals/maps/world-gypsum-producers.jpg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http://minerals.net</a:t>
            </a:r>
            <a:endParaRPr lang="en-US" dirty="0" smtClean="0"/>
          </a:p>
          <a:p>
            <a:r>
              <a:rPr lang="en-US" smtClean="0">
                <a:hlinkClick r:id="rId7"/>
              </a:rPr>
              <a:t>http://geology.com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Gypsum?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is a mineral commonly found in sedimentary deposits.</a:t>
            </a:r>
          </a:p>
          <a:p>
            <a:pPr marL="0" indent="0">
              <a:buNone/>
            </a:pPr>
            <a:r>
              <a:rPr lang="en-US" dirty="0" smtClean="0"/>
              <a:t> It is a lot like Halite, Sulfur, Anhydrite, Calcite, and Dolomite.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1344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can be many different colors </a:t>
            </a:r>
            <a:r>
              <a:rPr lang="en-US" dirty="0"/>
              <a:t>such </a:t>
            </a:r>
            <a:r>
              <a:rPr lang="en-US" dirty="0" smtClean="0"/>
              <a:t>as </a:t>
            </a:r>
            <a:r>
              <a:rPr lang="en-US" dirty="0"/>
              <a:t>green, yellow,  orange, </a:t>
            </a:r>
            <a:r>
              <a:rPr lang="en-US" dirty="0" smtClean="0"/>
              <a:t>clear, white, gray, red, and brown.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1" y="3124200"/>
            <a:ext cx="18233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2122147" cy="1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571999"/>
            <a:ext cx="1771650" cy="17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934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Streak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has a white streak (That is the color that comes off the mineral when it is scraped on a surface.)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41446"/>
            <a:ext cx="7065371" cy="44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can have a silky, sugary or glassy luster (That is how the mineral looks when it reflects light.)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66931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98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42709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14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Hardness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is a 2 on the </a:t>
            </a:r>
            <a:r>
              <a:rPr lang="en-US" dirty="0" err="1" smtClean="0"/>
              <a:t>Moh’s</a:t>
            </a:r>
            <a:r>
              <a:rPr lang="en-US" dirty="0" smtClean="0"/>
              <a:t> scale of hardness (That is a scale that measures how much the mineral can resist scratching.)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en-US" dirty="0" smtClean="0"/>
              <a:t>Two softer minerals are Graphite and Talc.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en-US" dirty="0" smtClean="0"/>
              <a:t>Two harder minerals are Calcite and Diamond.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925824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Crystal shape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has a Monoclinic </a:t>
            </a:r>
            <a:r>
              <a:rPr lang="en-US" dirty="0"/>
              <a:t>c</a:t>
            </a:r>
            <a:r>
              <a:rPr lang="en-US" dirty="0" smtClean="0"/>
              <a:t>rystal shape.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74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Cleavage and Fracture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Gypsum has perfect cleavage (</a:t>
            </a:r>
            <a:r>
              <a:rPr lang="en-US" dirty="0"/>
              <a:t>T</a:t>
            </a:r>
            <a:r>
              <a:rPr lang="en-US" dirty="0" smtClean="0"/>
              <a:t>hat is how straight the line will be when it is cut.)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96343"/>
            <a:ext cx="3314700" cy="22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it found?</a:t>
            </a:r>
            <a:endParaRPr lang="en-US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Gypsum is found almost all over the world in layered sedimentary deposits.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902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120</TotalTime>
  <Words>253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Gypsum</vt:lpstr>
      <vt:lpstr>What is Gypsum?</vt:lpstr>
      <vt:lpstr>Color</vt:lpstr>
      <vt:lpstr>Streak</vt:lpstr>
      <vt:lpstr> Luster</vt:lpstr>
      <vt:lpstr>Hardness</vt:lpstr>
      <vt:lpstr>Crystal shape</vt:lpstr>
      <vt:lpstr>Cleavage and Fracture</vt:lpstr>
      <vt:lpstr>Where is it found?</vt:lpstr>
      <vt:lpstr>Fun Facts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Gypsum</dc:title>
  <dc:creator>Benjamin Rosenfeld</dc:creator>
  <cp:lastModifiedBy>Benjamin Rosenfeld</cp:lastModifiedBy>
  <cp:revision>15</cp:revision>
  <dcterms:created xsi:type="dcterms:W3CDTF">2014-03-24T16:56:35Z</dcterms:created>
  <dcterms:modified xsi:type="dcterms:W3CDTF">2014-04-01T15:38:59Z</dcterms:modified>
</cp:coreProperties>
</file>